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Source Sans Pro Regular"/>
        <a:ea typeface="Source Sans Pro Regular"/>
        <a:cs typeface="Source Sans Pro Regular"/>
        <a:sym typeface="Source Sans Pro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2" name="Shape 27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1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hor and Date"/>
          <p:cNvSpPr txBox="1"/>
          <p:nvPr>
            <p:ph type="body" sz="quarter" idx="21" hasCustomPrompt="1"/>
          </p:nvPr>
        </p:nvSpPr>
        <p:spPr>
          <a:xfrm>
            <a:off x="1098725" y="12603426"/>
            <a:ext cx="2197100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Source Sans Pro Bold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Source Sans Pro Bold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Source Sans Pro Bold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Source Sans Pro Bold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mage with bar K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-cube-glowe.jpg"/>
          <p:cNvSpPr/>
          <p:nvPr>
            <p:ph type="pic" idx="21"/>
          </p:nvPr>
        </p:nvSpPr>
        <p:spPr>
          <a:xfrm>
            <a:off x="-420686" y="-78979"/>
            <a:ext cx="25225531" cy="141893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7" name="Rectangle"/>
          <p:cNvSpPr/>
          <p:nvPr/>
        </p:nvSpPr>
        <p:spPr>
          <a:xfrm>
            <a:off x="-3116" y="10155673"/>
            <a:ext cx="24390233" cy="3690875"/>
          </a:xfrm>
          <a:prstGeom prst="rect">
            <a:avLst/>
          </a:prstGeom>
          <a:solidFill>
            <a:srgbClr val="BDD8CF">
              <a:alpha val="79844"/>
            </a:srgbClr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08" name="Slide Title"/>
          <p:cNvSpPr txBox="1"/>
          <p:nvPr>
            <p:ph type="title" hasCustomPrompt="1"/>
          </p:nvPr>
        </p:nvSpPr>
        <p:spPr>
          <a:xfrm>
            <a:off x="344006" y="11283560"/>
            <a:ext cx="23695989" cy="1435101"/>
          </a:xfrm>
          <a:prstGeom prst="rect">
            <a:avLst/>
          </a:prstGeom>
        </p:spPr>
        <p:txBody>
          <a:bodyPr>
            <a:noAutofit/>
          </a:bodyPr>
          <a:lstStyle>
            <a:lvl1pPr algn="ctr"/>
          </a:lstStyle>
          <a:p>
            <a:pPr/>
            <a:r>
              <a:t>Slide Title</a:t>
            </a:r>
          </a:p>
        </p:txBody>
      </p:sp>
      <p:pic>
        <p:nvPicPr>
          <p:cNvPr id="109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mage with bar high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5-cubes-glowe.jpg"/>
          <p:cNvSpPr/>
          <p:nvPr>
            <p:ph type="pic" idx="21"/>
          </p:nvPr>
        </p:nvSpPr>
        <p:spPr>
          <a:xfrm>
            <a:off x="-422972" y="-78979"/>
            <a:ext cx="25230103" cy="141893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8" name="Rectangle"/>
          <p:cNvSpPr/>
          <p:nvPr/>
        </p:nvSpPr>
        <p:spPr>
          <a:xfrm>
            <a:off x="-3519152" y="9091539"/>
            <a:ext cx="31422304" cy="4755009"/>
          </a:xfrm>
          <a:prstGeom prst="rect">
            <a:avLst/>
          </a:prstGeom>
          <a:solidFill>
            <a:srgbClr val="BDD8CF">
              <a:alpha val="79844"/>
            </a:srgbClr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9" name="Slide Title"/>
          <p:cNvSpPr txBox="1"/>
          <p:nvPr>
            <p:ph type="title" hasCustomPrompt="1"/>
          </p:nvPr>
        </p:nvSpPr>
        <p:spPr>
          <a:xfrm>
            <a:off x="270133" y="9352871"/>
            <a:ext cx="23843734" cy="1435101"/>
          </a:xfrm>
          <a:prstGeom prst="rect">
            <a:avLst/>
          </a:prstGeom>
        </p:spPr>
        <p:txBody>
          <a:bodyPr>
            <a:noAutofit/>
          </a:bodyPr>
          <a:lstStyle>
            <a:lvl1pPr algn="ctr"/>
          </a:lstStyle>
          <a:p>
            <a:pPr/>
            <a:r>
              <a:t>Slide Title</a:t>
            </a:r>
          </a:p>
        </p:txBody>
      </p:sp>
      <p:sp>
        <p:nvSpPr>
          <p:cNvPr id="120" name="Body Level One…"/>
          <p:cNvSpPr txBox="1"/>
          <p:nvPr>
            <p:ph type="body" sz="quarter" idx="1" hasCustomPrompt="1"/>
          </p:nvPr>
        </p:nvSpPr>
        <p:spPr>
          <a:xfrm>
            <a:off x="427630" y="10931336"/>
            <a:ext cx="23528740" cy="23247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121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4 circles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ircle"/>
          <p:cNvSpPr/>
          <p:nvPr/>
        </p:nvSpPr>
        <p:spPr>
          <a:xfrm>
            <a:off x="12072464" y="5404194"/>
            <a:ext cx="2907612" cy="2907612"/>
          </a:xfrm>
          <a:prstGeom prst="ellipse">
            <a:avLst/>
          </a:prstGeom>
          <a:solidFill>
            <a:srgbClr val="3E53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30" name="Circle"/>
          <p:cNvSpPr/>
          <p:nvPr/>
        </p:nvSpPr>
        <p:spPr>
          <a:xfrm>
            <a:off x="15350621" y="1937825"/>
            <a:ext cx="2907612" cy="2907612"/>
          </a:xfrm>
          <a:prstGeom prst="ellipse">
            <a:avLst/>
          </a:prstGeom>
          <a:solidFill>
            <a:srgbClr val="E18B5E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31" name="Circle"/>
          <p:cNvSpPr/>
          <p:nvPr/>
        </p:nvSpPr>
        <p:spPr>
          <a:xfrm>
            <a:off x="15472275" y="8870563"/>
            <a:ext cx="2907612" cy="2907611"/>
          </a:xfrm>
          <a:prstGeom prst="ellipse">
            <a:avLst/>
          </a:prstGeom>
          <a:solidFill>
            <a:srgbClr val="E24B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32" name="Circle"/>
          <p:cNvSpPr/>
          <p:nvPr/>
        </p:nvSpPr>
        <p:spPr>
          <a:xfrm>
            <a:off x="18588008" y="5539661"/>
            <a:ext cx="2907611" cy="2907611"/>
          </a:xfrm>
          <a:prstGeom prst="ellipse">
            <a:avLst/>
          </a:prstGeom>
          <a:solidFill>
            <a:srgbClr val="88BAC1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pic>
        <p:nvPicPr>
          <p:cNvPr id="148" name="Connection Line" descr="Connection Li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461150" y="3532233"/>
            <a:ext cx="1346201" cy="1421588"/>
          </a:xfrm>
          <a:prstGeom prst="rect">
            <a:avLst/>
          </a:prstGeom>
        </p:spPr>
      </p:pic>
      <p:pic>
        <p:nvPicPr>
          <p:cNvPr id="150" name="Connection Line" descr="Connection 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837484" y="8916220"/>
            <a:ext cx="1346201" cy="1421588"/>
          </a:xfrm>
          <a:prstGeom prst="rect">
            <a:avLst/>
          </a:prstGeom>
        </p:spPr>
      </p:pic>
      <p:pic>
        <p:nvPicPr>
          <p:cNvPr id="152" name="Connection Line" descr="Connection Li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844193" y="3607620"/>
            <a:ext cx="1421420" cy="1346201"/>
          </a:xfrm>
          <a:prstGeom prst="rect">
            <a:avLst/>
          </a:prstGeom>
        </p:spPr>
      </p:pic>
      <p:pic>
        <p:nvPicPr>
          <p:cNvPr id="154" name="Connection Line" descr="Connection Line"/>
          <p:cNvPicPr>
            <a:picLocks noChangeAspect="0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3550565" y="8932571"/>
            <a:ext cx="1421419" cy="1346201"/>
          </a:xfrm>
          <a:prstGeom prst="rect">
            <a:avLst/>
          </a:prstGeom>
        </p:spPr>
      </p:pic>
      <p:pic>
        <p:nvPicPr>
          <p:cNvPr id="156" name="Connection Line" descr="Connection Line"/>
          <p:cNvPicPr>
            <a:picLocks noChangeAspect="0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5737726" y="6681054"/>
            <a:ext cx="2092632" cy="353891"/>
          </a:xfrm>
          <a:prstGeom prst="rect">
            <a:avLst/>
          </a:prstGeom>
        </p:spPr>
      </p:pic>
      <p:pic>
        <p:nvPicPr>
          <p:cNvPr id="158" name="Connection Line" descr="Connection Line"/>
          <p:cNvPicPr>
            <a:picLocks noChangeAspect="0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6617644" y="5935317"/>
            <a:ext cx="373564" cy="1845366"/>
          </a:xfrm>
          <a:prstGeom prst="rect">
            <a:avLst/>
          </a:prstGeom>
        </p:spPr>
      </p:pic>
      <p:sp>
        <p:nvSpPr>
          <p:cNvPr id="139" name="Slide Title"/>
          <p:cNvSpPr txBox="1"/>
          <p:nvPr>
            <p:ph type="title" hasCustomPrompt="1"/>
          </p:nvPr>
        </p:nvSpPr>
        <p:spPr>
          <a:xfrm>
            <a:off x="1206500" y="1887596"/>
            <a:ext cx="10477500" cy="1435101"/>
          </a:xfrm>
          <a:prstGeom prst="rect">
            <a:avLst/>
          </a:prstGeom>
        </p:spPr>
        <p:txBody>
          <a:bodyPr>
            <a:noAutofit/>
          </a:bodyPr>
          <a:lstStyle/>
          <a:p>
            <a:pPr/>
            <a:r>
              <a:t>Slide Title</a:t>
            </a:r>
          </a:p>
        </p:txBody>
      </p:sp>
      <p:sp>
        <p:nvSpPr>
          <p:cNvPr id="140" name="Body Level One…"/>
          <p:cNvSpPr txBox="1"/>
          <p:nvPr>
            <p:ph type="body" sz="half" idx="1" hasCustomPrompt="1"/>
          </p:nvPr>
        </p:nvSpPr>
        <p:spPr>
          <a:xfrm>
            <a:off x="1206500" y="4264074"/>
            <a:ext cx="10066586" cy="8256012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141" name="k3-lightblue-128.png" descr="k3-lightblue-128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boxes with arrows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ounded Rectangle"/>
          <p:cNvSpPr/>
          <p:nvPr/>
        </p:nvSpPr>
        <p:spPr>
          <a:xfrm>
            <a:off x="16311447" y="7391400"/>
            <a:ext cx="6040554" cy="3138247"/>
          </a:xfrm>
          <a:prstGeom prst="roundRect">
            <a:avLst>
              <a:gd name="adj" fmla="val 15000"/>
            </a:avLst>
          </a:prstGeom>
          <a:solidFill>
            <a:srgbClr val="E24B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62" name="Rounded Rectangle"/>
          <p:cNvSpPr/>
          <p:nvPr/>
        </p:nvSpPr>
        <p:spPr>
          <a:xfrm>
            <a:off x="9171723" y="3437466"/>
            <a:ext cx="6040554" cy="3138247"/>
          </a:xfrm>
          <a:prstGeom prst="roundRect">
            <a:avLst>
              <a:gd name="adj" fmla="val 15000"/>
            </a:avLst>
          </a:prstGeom>
          <a:solidFill>
            <a:srgbClr val="3E53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63" name="Rounded Rectangle"/>
          <p:cNvSpPr/>
          <p:nvPr/>
        </p:nvSpPr>
        <p:spPr>
          <a:xfrm>
            <a:off x="2032000" y="7391400"/>
            <a:ext cx="6040553" cy="3138247"/>
          </a:xfrm>
          <a:prstGeom prst="roundRect">
            <a:avLst>
              <a:gd name="adj" fmla="val 15000"/>
            </a:avLst>
          </a:prstGeom>
          <a:solidFill>
            <a:srgbClr val="FF9961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pic>
        <p:nvPicPr>
          <p:cNvPr id="175" name="Connection Line" descr="Connection Li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437819" y="7045101"/>
            <a:ext cx="3307806" cy="2071911"/>
          </a:xfrm>
          <a:prstGeom prst="rect">
            <a:avLst/>
          </a:prstGeom>
        </p:spPr>
      </p:pic>
      <p:pic>
        <p:nvPicPr>
          <p:cNvPr id="177" name="Connection Line" descr="Connection 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651925" y="7044370"/>
            <a:ext cx="3299088" cy="2079847"/>
          </a:xfrm>
          <a:prstGeom prst="rect">
            <a:avLst/>
          </a:prstGeom>
        </p:spPr>
      </p:pic>
      <p:pic>
        <p:nvPicPr>
          <p:cNvPr id="179" name="Connection Line" descr="Connection Li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437819" y="9463217"/>
            <a:ext cx="7524596" cy="424425"/>
          </a:xfrm>
          <a:prstGeom prst="rect">
            <a:avLst/>
          </a:prstGeom>
        </p:spPr>
      </p:pic>
      <p:sp>
        <p:nvSpPr>
          <p:cNvPr id="167" name="Slide Title"/>
          <p:cNvSpPr txBox="1"/>
          <p:nvPr>
            <p:ph type="title" hasCustomPrompt="1"/>
          </p:nvPr>
        </p:nvSpPr>
        <p:spPr>
          <a:xfrm>
            <a:off x="240896" y="1270000"/>
            <a:ext cx="23902208" cy="1435100"/>
          </a:xfrm>
          <a:prstGeom prst="rect">
            <a:avLst/>
          </a:prstGeom>
        </p:spPr>
        <p:txBody>
          <a:bodyPr>
            <a:noAutofit/>
          </a:bodyPr>
          <a:lstStyle>
            <a:lvl1pPr algn="ctr"/>
          </a:lstStyle>
          <a:p>
            <a:pPr/>
            <a:r>
              <a:t>Slide Title</a:t>
            </a:r>
          </a:p>
        </p:txBody>
      </p:sp>
      <p:pic>
        <p:nvPicPr>
          <p:cNvPr id="168" name="k3-lightblue-128.png" descr="k3-lightblue-128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boxes in line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ounded Rectangle"/>
          <p:cNvSpPr/>
          <p:nvPr/>
        </p:nvSpPr>
        <p:spPr>
          <a:xfrm>
            <a:off x="1133298" y="3501406"/>
            <a:ext cx="6877404" cy="2110837"/>
          </a:xfrm>
          <a:prstGeom prst="roundRect">
            <a:avLst>
              <a:gd name="adj" fmla="val 22301"/>
            </a:avLst>
          </a:prstGeom>
          <a:solidFill>
            <a:srgbClr val="E24B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83" name="Rounded Rectangle"/>
          <p:cNvSpPr/>
          <p:nvPr/>
        </p:nvSpPr>
        <p:spPr>
          <a:xfrm>
            <a:off x="8753298" y="3501406"/>
            <a:ext cx="6877404" cy="2110837"/>
          </a:xfrm>
          <a:prstGeom prst="roundRect">
            <a:avLst>
              <a:gd name="adj" fmla="val 22301"/>
            </a:avLst>
          </a:prstGeom>
          <a:solidFill>
            <a:srgbClr val="FF9961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84" name="Rounded Rectangle"/>
          <p:cNvSpPr/>
          <p:nvPr/>
        </p:nvSpPr>
        <p:spPr>
          <a:xfrm>
            <a:off x="16373298" y="3501406"/>
            <a:ext cx="6877404" cy="2110837"/>
          </a:xfrm>
          <a:prstGeom prst="roundRect">
            <a:avLst>
              <a:gd name="adj" fmla="val 22301"/>
            </a:avLst>
          </a:prstGeom>
          <a:solidFill>
            <a:srgbClr val="3E53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pPr>
          </a:p>
        </p:txBody>
      </p:sp>
      <p:sp>
        <p:nvSpPr>
          <p:cNvPr id="185" name="Slide Title"/>
          <p:cNvSpPr txBox="1"/>
          <p:nvPr>
            <p:ph type="title" hasCustomPrompt="1"/>
          </p:nvPr>
        </p:nvSpPr>
        <p:spPr>
          <a:xfrm>
            <a:off x="265791" y="1194942"/>
            <a:ext cx="23852418" cy="1435101"/>
          </a:xfrm>
          <a:prstGeom prst="rect">
            <a:avLst/>
          </a:prstGeom>
        </p:spPr>
        <p:txBody>
          <a:bodyPr>
            <a:noAutofit/>
          </a:bodyPr>
          <a:lstStyle>
            <a:lvl1pPr algn="ctr"/>
          </a:lstStyle>
          <a:p>
            <a:pPr/>
            <a:r>
              <a:t>Slide Title</a:t>
            </a:r>
          </a:p>
        </p:txBody>
      </p:sp>
      <p:sp>
        <p:nvSpPr>
          <p:cNvPr id="186" name="Body Level One…"/>
          <p:cNvSpPr txBox="1"/>
          <p:nvPr>
            <p:ph type="body" sz="half" idx="1" hasCustomPrompt="1"/>
          </p:nvPr>
        </p:nvSpPr>
        <p:spPr>
          <a:xfrm>
            <a:off x="1309332" y="6255900"/>
            <a:ext cx="21765336" cy="61283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187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5 boxes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Rounded Rectangle"/>
          <p:cNvSpPr/>
          <p:nvPr/>
        </p:nvSpPr>
        <p:spPr>
          <a:xfrm>
            <a:off x="4587157" y="3843022"/>
            <a:ext cx="4841826" cy="3724772"/>
          </a:xfrm>
          <a:prstGeom prst="roundRect">
            <a:avLst>
              <a:gd name="adj" fmla="val 14661"/>
            </a:avLst>
          </a:prstGeom>
          <a:solidFill>
            <a:srgbClr val="E24B6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6" name="Rounded Rectangle"/>
          <p:cNvSpPr/>
          <p:nvPr/>
        </p:nvSpPr>
        <p:spPr>
          <a:xfrm>
            <a:off x="9751269" y="3843022"/>
            <a:ext cx="4841827" cy="3724772"/>
          </a:xfrm>
          <a:prstGeom prst="roundRect">
            <a:avLst>
              <a:gd name="adj" fmla="val 14661"/>
            </a:avLst>
          </a:prstGeom>
          <a:solidFill>
            <a:srgbClr val="FF9760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7" name="Rounded Rectangle"/>
          <p:cNvSpPr/>
          <p:nvPr/>
        </p:nvSpPr>
        <p:spPr>
          <a:xfrm>
            <a:off x="14907469" y="3843022"/>
            <a:ext cx="4841827" cy="3724772"/>
          </a:xfrm>
          <a:prstGeom prst="roundRect">
            <a:avLst>
              <a:gd name="adj" fmla="val 14661"/>
            </a:avLst>
          </a:prstGeom>
          <a:solidFill>
            <a:srgbClr val="3D5264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8" name="Rounded Rectangle"/>
          <p:cNvSpPr/>
          <p:nvPr/>
        </p:nvSpPr>
        <p:spPr>
          <a:xfrm>
            <a:off x="7181913" y="8313422"/>
            <a:ext cx="4841826" cy="3724772"/>
          </a:xfrm>
          <a:prstGeom prst="roundRect">
            <a:avLst>
              <a:gd name="adj" fmla="val 14661"/>
            </a:avLst>
          </a:prstGeom>
          <a:solidFill>
            <a:srgbClr val="BDD8CF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3E536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9" name="Rounded Rectangle"/>
          <p:cNvSpPr/>
          <p:nvPr/>
        </p:nvSpPr>
        <p:spPr>
          <a:xfrm>
            <a:off x="12312713" y="8313422"/>
            <a:ext cx="4841826" cy="3724772"/>
          </a:xfrm>
          <a:prstGeom prst="roundRect">
            <a:avLst>
              <a:gd name="adj" fmla="val 14661"/>
            </a:avLst>
          </a:prstGeom>
          <a:solidFill>
            <a:srgbClr val="92CAD1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defTabSz="821531">
              <a:defRPr sz="2800">
                <a:solidFill>
                  <a:srgbClr val="3D526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0" name="Slide Title"/>
          <p:cNvSpPr txBox="1"/>
          <p:nvPr>
            <p:ph type="title" hasCustomPrompt="1"/>
          </p:nvPr>
        </p:nvSpPr>
        <p:spPr>
          <a:xfrm>
            <a:off x="281071" y="1169288"/>
            <a:ext cx="23782223" cy="1435101"/>
          </a:xfrm>
          <a:prstGeom prst="rect">
            <a:avLst/>
          </a:prstGeom>
        </p:spPr>
        <p:txBody>
          <a:bodyPr>
            <a:noAutofit/>
          </a:bodyPr>
          <a:lstStyle>
            <a:lvl1pPr algn="ctr"/>
          </a:lstStyle>
          <a:p>
            <a:pPr/>
            <a:r>
              <a:t>Slide Title</a:t>
            </a:r>
          </a:p>
        </p:txBody>
      </p:sp>
      <p:pic>
        <p:nvPicPr>
          <p:cNvPr id="201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pc="-232" sz="11600"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210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Agenda Title"/>
          <p:cNvSpPr txBox="1"/>
          <p:nvPr>
            <p:ph type="title" hasCustomPrompt="1"/>
          </p:nvPr>
        </p:nvSpPr>
        <p:spPr>
          <a:xfrm>
            <a:off x="1206500" y="1618231"/>
            <a:ext cx="21971000" cy="1435101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218" name="Agenda Subtitle"/>
          <p:cNvSpPr txBox="1"/>
          <p:nvPr>
            <p:ph type="body" sz="quarter" idx="21" hasCustomPrompt="1"/>
          </p:nvPr>
        </p:nvSpPr>
        <p:spPr>
          <a:xfrm>
            <a:off x="1206500" y="2911693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9930">
              <a:lnSpc>
                <a:spcPct val="100000"/>
              </a:lnSpc>
              <a:spcBef>
                <a:spcPts val="0"/>
              </a:spcBef>
              <a:buSzTx/>
              <a:buNone/>
              <a:defRPr sz="4730"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219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228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/>
            </a:lvl1pPr>
            <a:lvl2pPr marL="638923" indent="-12700">
              <a:spcBef>
                <a:spcPts val="0"/>
              </a:spcBef>
              <a:buSzTx/>
              <a:buNone/>
              <a:defRPr spc="-170" sz="8500"/>
            </a:lvl2pPr>
            <a:lvl3pPr marL="638923" indent="444500">
              <a:spcBef>
                <a:spcPts val="0"/>
              </a:spcBef>
              <a:buSzTx/>
              <a:buNone/>
              <a:defRPr spc="-170" sz="8500"/>
            </a:lvl3pPr>
            <a:lvl4pPr marL="638923" indent="901700">
              <a:spcBef>
                <a:spcPts val="0"/>
              </a:spcBef>
              <a:buSzTx/>
              <a:buNone/>
              <a:defRPr spc="-170" sz="8500"/>
            </a:lvl4pPr>
            <a:lvl5pPr marL="638923" indent="1358900">
              <a:spcBef>
                <a:spcPts val="0"/>
              </a:spcBef>
              <a:buSzTx/>
              <a:buNone/>
              <a:defRPr spc="-170" sz="8500"/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3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k3-lightblue-512.png" descr="k3-lightblue-5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40800" y="4730750"/>
            <a:ext cx="6502400" cy="4254500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Body Level One…"/>
          <p:cNvSpPr txBox="1"/>
          <p:nvPr>
            <p:ph type="body" sz="quarter" idx="1" hasCustomPrompt="1"/>
          </p:nvPr>
        </p:nvSpPr>
        <p:spPr>
          <a:xfrm>
            <a:off x="6953250" y="9276662"/>
            <a:ext cx="10477500" cy="92356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SzTx/>
              <a:buNone/>
              <a:defRPr>
                <a:solidFill>
                  <a:srgbClr val="6CBBC1"/>
                </a:solidFill>
              </a:defRPr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23" name="Slide Subtitle"/>
          <p:cNvSpPr txBox="1"/>
          <p:nvPr>
            <p:ph type="body" sz="quarter" idx="21" hasCustomPrompt="1"/>
          </p:nvPr>
        </p:nvSpPr>
        <p:spPr>
          <a:xfrm>
            <a:off x="1206500" y="3001916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9930">
              <a:lnSpc>
                <a:spcPct val="100000"/>
              </a:lnSpc>
              <a:spcBef>
                <a:spcPts val="0"/>
              </a:spcBef>
              <a:buSzTx/>
              <a:buNone/>
              <a:defRPr sz="4730"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2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3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k3-black-512.png" descr="k3-black-5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40800" y="4730750"/>
            <a:ext cx="6502400" cy="4254500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Body Level One…"/>
          <p:cNvSpPr txBox="1"/>
          <p:nvPr>
            <p:ph type="body" sz="quarter" idx="1" hasCustomPrompt="1"/>
          </p:nvPr>
        </p:nvSpPr>
        <p:spPr>
          <a:xfrm>
            <a:off x="6953250" y="9276662"/>
            <a:ext cx="10477500" cy="92356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SzTx/>
              <a:buNone/>
              <a:defRPr sz="4300">
                <a:solidFill>
                  <a:srgbClr val="000000"/>
                </a:solidFill>
              </a:defRPr>
            </a:lvl1pPr>
            <a:lvl2pPr marL="0" indent="457200" algn="ctr">
              <a:buSzTx/>
              <a:buNone/>
              <a:defRPr sz="4300">
                <a:solidFill>
                  <a:srgbClr val="000000"/>
                </a:solidFill>
              </a:defRPr>
            </a:lvl2pPr>
            <a:lvl3pPr marL="0" indent="914400" algn="ctr">
              <a:buSzTx/>
              <a:buNone/>
              <a:defRPr sz="4300">
                <a:solidFill>
                  <a:srgbClr val="000000"/>
                </a:solidFill>
              </a:defRPr>
            </a:lvl3pPr>
            <a:lvl4pPr marL="0" indent="1371600" algn="ctr">
              <a:buSzTx/>
              <a:buNone/>
              <a:defRPr sz="4300">
                <a:solidFill>
                  <a:srgbClr val="000000"/>
                </a:solidFill>
              </a:defRPr>
            </a:lvl4pPr>
            <a:lvl5pPr marL="0" indent="1828800" algn="ctr">
              <a:buSzTx/>
              <a:buNone/>
              <a:defRPr sz="4300">
                <a:solidFill>
                  <a:srgbClr val="000000"/>
                </a:solidFill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lick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KD_logo_graphical_profile_vertical_512_190421.png" descr="KD_logo_graphical_profile_vertical_512_19042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22271" y="2715853"/>
            <a:ext cx="4539496" cy="6348201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Body Level One…"/>
          <p:cNvSpPr txBox="1"/>
          <p:nvPr>
            <p:ph type="body" sz="quarter" idx="1" hasCustomPrompt="1"/>
          </p:nvPr>
        </p:nvSpPr>
        <p:spPr>
          <a:xfrm>
            <a:off x="6953250" y="9276662"/>
            <a:ext cx="10477500" cy="1200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SzTx/>
              <a:buNone/>
              <a:defRPr sz="4300">
                <a:solidFill>
                  <a:srgbClr val="000000"/>
                </a:solidFill>
              </a:defRPr>
            </a:lvl1pPr>
            <a:lvl2pPr marL="0" indent="457200" algn="ctr">
              <a:buSzTx/>
              <a:buNone/>
              <a:defRPr sz="4300">
                <a:solidFill>
                  <a:srgbClr val="000000"/>
                </a:solidFill>
              </a:defRPr>
            </a:lvl2pPr>
            <a:lvl3pPr marL="0" indent="914400" algn="ctr">
              <a:buSzTx/>
              <a:buNone/>
              <a:defRPr sz="4300">
                <a:solidFill>
                  <a:srgbClr val="000000"/>
                </a:solidFill>
              </a:defRPr>
            </a:lvl3pPr>
            <a:lvl4pPr marL="0" indent="1371600" algn="ctr">
              <a:buSzTx/>
              <a:buNone/>
              <a:defRPr sz="4300">
                <a:solidFill>
                  <a:srgbClr val="000000"/>
                </a:solidFill>
              </a:defRPr>
            </a:lvl4pPr>
            <a:lvl5pPr marL="0" indent="1828800" algn="ctr">
              <a:buSzTx/>
              <a:buNone/>
              <a:defRPr sz="4300">
                <a:solidFill>
                  <a:srgbClr val="000000"/>
                </a:solidFill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tatement K3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k3-lightblue-128.png" descr="k3-lightblue-12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465024" y="12388515"/>
            <a:ext cx="1625602" cy="1066802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/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/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/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/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/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65" name="Slide Number"/>
          <p:cNvSpPr txBox="1"/>
          <p:nvPr>
            <p:ph type="sldNum" sz="quarter" idx="2"/>
          </p:nvPr>
        </p:nvSpPr>
        <p:spPr>
          <a:xfrm>
            <a:off x="11889278" y="13080999"/>
            <a:ext cx="592947" cy="374600"/>
          </a:xfrm>
          <a:prstGeom prst="rect">
            <a:avLst/>
          </a:prstGeom>
        </p:spPr>
        <p:txBody>
          <a:bodyPr/>
          <a:lstStyle>
            <a:lvl1pPr marL="224443" indent="-224443">
              <a:buSzPct val="100000"/>
              <a:buChar char="✓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Subtitle"/>
          <p:cNvSpPr txBox="1"/>
          <p:nvPr>
            <p:ph type="body" sz="quarter" idx="21" hasCustomPrompt="1"/>
          </p:nvPr>
        </p:nvSpPr>
        <p:spPr>
          <a:xfrm>
            <a:off x="1206500" y="3001916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9930">
              <a:lnSpc>
                <a:spcPct val="100000"/>
              </a:lnSpc>
              <a:spcBef>
                <a:spcPts val="0"/>
              </a:spcBef>
              <a:buSzTx/>
              <a:buNone/>
              <a:defRPr sz="4730"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3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topabove.jpg"/>
          <p:cNvSpPr/>
          <p:nvPr>
            <p:ph type="pic" sz="half" idx="22"/>
          </p:nvPr>
        </p:nvSpPr>
        <p:spPr>
          <a:xfrm>
            <a:off x="11412912" y="1276548"/>
            <a:ext cx="10798648" cy="10798648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Title"/>
          <p:cNvSpPr txBox="1"/>
          <p:nvPr>
            <p:ph type="title" hasCustomPrompt="1"/>
          </p:nvPr>
        </p:nvSpPr>
        <p:spPr>
          <a:xfrm>
            <a:off x="1206500" y="1708454"/>
            <a:ext cx="9779000" cy="143510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ft Design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opabove.jpg"/>
          <p:cNvSpPr/>
          <p:nvPr>
            <p:ph type="pic" idx="21"/>
          </p:nvPr>
        </p:nvSpPr>
        <p:spPr>
          <a:xfrm>
            <a:off x="-671496" y="4762"/>
            <a:ext cx="13706389" cy="137063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xfrm>
            <a:off x="13045758" y="1400173"/>
            <a:ext cx="10477501" cy="1435101"/>
          </a:xfrm>
          <a:prstGeom prst="rect">
            <a:avLst/>
          </a:prstGeom>
        </p:spPr>
        <p:txBody>
          <a:bodyPr>
            <a:noAutofit/>
          </a:bodyPr>
          <a:lstStyle/>
          <a:p>
            <a:pPr/>
            <a:r>
              <a:t>Slide Title</a:t>
            </a:r>
          </a:p>
        </p:txBody>
      </p:sp>
      <p:sp>
        <p:nvSpPr>
          <p:cNvPr id="45" name="Body Level One…"/>
          <p:cNvSpPr txBox="1"/>
          <p:nvPr>
            <p:ph type="body" sz="half" idx="1" hasCustomPrompt="1"/>
          </p:nvPr>
        </p:nvSpPr>
        <p:spPr>
          <a:xfrm>
            <a:off x="13045758" y="3094330"/>
            <a:ext cx="10477501" cy="961541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ight Design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opabove.jpg"/>
          <p:cNvSpPr/>
          <p:nvPr>
            <p:ph type="pic" idx="21"/>
          </p:nvPr>
        </p:nvSpPr>
        <p:spPr>
          <a:xfrm>
            <a:off x="11193417" y="4762"/>
            <a:ext cx="13706390" cy="137063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4" name="Slide Title"/>
          <p:cNvSpPr txBox="1"/>
          <p:nvPr>
            <p:ph type="title" hasCustomPrompt="1"/>
          </p:nvPr>
        </p:nvSpPr>
        <p:spPr>
          <a:xfrm>
            <a:off x="1206500" y="1387346"/>
            <a:ext cx="10477500" cy="1435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pc="-171" sz="8600"/>
            </a:lvl1pPr>
          </a:lstStyle>
          <a:p>
            <a:pPr/>
            <a:r>
              <a:t>Slide Title</a:t>
            </a:r>
          </a:p>
        </p:txBody>
      </p:sp>
      <p:sp>
        <p:nvSpPr>
          <p:cNvPr id="55" name="Body Level One…"/>
          <p:cNvSpPr txBox="1"/>
          <p:nvPr>
            <p:ph type="body" sz="half" idx="1" hasCustomPrompt="1"/>
          </p:nvPr>
        </p:nvSpPr>
        <p:spPr>
          <a:xfrm>
            <a:off x="1206500" y="3491715"/>
            <a:ext cx="10477500" cy="8256012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2-cups.jpg"/>
          <p:cNvSpPr/>
          <p:nvPr>
            <p:ph type="pic" idx="21"/>
          </p:nvPr>
        </p:nvSpPr>
        <p:spPr>
          <a:xfrm>
            <a:off x="3053536" y="-2356664"/>
            <a:ext cx="18276929" cy="18276929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Body Level One…"/>
          <p:cNvSpPr txBox="1"/>
          <p:nvPr>
            <p:ph type="body" sz="quarter" idx="1" hasCustomPrompt="1"/>
          </p:nvPr>
        </p:nvSpPr>
        <p:spPr>
          <a:xfrm>
            <a:off x="2921000" y="12388515"/>
            <a:ext cx="10477500" cy="10668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 Image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ody Level One…"/>
          <p:cNvSpPr txBox="1"/>
          <p:nvPr>
            <p:ph type="body" sz="quarter" idx="1" hasCustomPrompt="1"/>
          </p:nvPr>
        </p:nvSpPr>
        <p:spPr>
          <a:xfrm>
            <a:off x="1168400" y="11639215"/>
            <a:ext cx="10477500" cy="10668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2-cups.jpg"/>
          <p:cNvSpPr/>
          <p:nvPr>
            <p:ph type="pic" idx="21"/>
          </p:nvPr>
        </p:nvSpPr>
        <p:spPr>
          <a:xfrm>
            <a:off x="1306472" y="-4400811"/>
            <a:ext cx="21771055" cy="21771055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4" name="Image"/>
          <p:cNvSpPr/>
          <p:nvPr>
            <p:ph type="pic" sz="quarter" idx="22"/>
          </p:nvPr>
        </p:nvSpPr>
        <p:spPr>
          <a:xfrm>
            <a:off x="10287000" y="9308827"/>
            <a:ext cx="3810000" cy="38100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4 Images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opabove.jpg"/>
          <p:cNvSpPr/>
          <p:nvPr>
            <p:ph type="pic" sz="half" idx="21"/>
          </p:nvPr>
        </p:nvSpPr>
        <p:spPr>
          <a:xfrm>
            <a:off x="2498475" y="-802449"/>
            <a:ext cx="9218719" cy="9218719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3" name="2-cups.jpg"/>
          <p:cNvSpPr/>
          <p:nvPr>
            <p:ph type="pic" sz="half" idx="22"/>
          </p:nvPr>
        </p:nvSpPr>
        <p:spPr>
          <a:xfrm>
            <a:off x="12666806" y="-802449"/>
            <a:ext cx="9218719" cy="9218719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2-hands.png"/>
          <p:cNvSpPr/>
          <p:nvPr>
            <p:ph type="pic" sz="half" idx="23"/>
          </p:nvPr>
        </p:nvSpPr>
        <p:spPr>
          <a:xfrm>
            <a:off x="2498475" y="5147330"/>
            <a:ext cx="9218719" cy="9218719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Hands-silicon.jpg"/>
          <p:cNvSpPr/>
          <p:nvPr>
            <p:ph type="pic" sz="half" idx="24"/>
          </p:nvPr>
        </p:nvSpPr>
        <p:spPr>
          <a:xfrm>
            <a:off x="12666806" y="5147330"/>
            <a:ext cx="9218719" cy="9218719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1"/>
          <p:cNvSpPr txBox="1"/>
          <p:nvPr/>
        </p:nvSpPr>
        <p:spPr>
          <a:xfrm>
            <a:off x="1279713" y="2784560"/>
            <a:ext cx="868579" cy="219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232" sz="11600">
                <a:solidFill>
                  <a:srgbClr val="3E5366"/>
                </a:solidFill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87" name="2"/>
          <p:cNvSpPr txBox="1"/>
          <p:nvPr/>
        </p:nvSpPr>
        <p:spPr>
          <a:xfrm>
            <a:off x="22146539" y="2784560"/>
            <a:ext cx="868580" cy="219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232" sz="11600">
                <a:solidFill>
                  <a:srgbClr val="3E5366"/>
                </a:solidFill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88" name="3"/>
          <p:cNvSpPr txBox="1"/>
          <p:nvPr/>
        </p:nvSpPr>
        <p:spPr>
          <a:xfrm>
            <a:off x="1279713" y="8734339"/>
            <a:ext cx="868579" cy="219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232" sz="11600">
                <a:solidFill>
                  <a:srgbClr val="3E5366"/>
                </a:solidFill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89" name="4"/>
          <p:cNvSpPr txBox="1"/>
          <p:nvPr/>
        </p:nvSpPr>
        <p:spPr>
          <a:xfrm>
            <a:off x="22146539" y="8734339"/>
            <a:ext cx="868580" cy="219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232" sz="11600">
                <a:solidFill>
                  <a:srgbClr val="3E5366"/>
                </a:solidFill>
                <a:latin typeface="+mn-lt"/>
                <a:ea typeface="+mn-ea"/>
                <a:cs typeface="+mn-cs"/>
                <a:sym typeface="Source Sans Pro Bold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90" name="Body Level One…"/>
          <p:cNvSpPr txBox="1"/>
          <p:nvPr>
            <p:ph type="body" sz="quarter" idx="1" hasCustomPrompt="1"/>
          </p:nvPr>
        </p:nvSpPr>
        <p:spPr>
          <a:xfrm>
            <a:off x="2362200" y="12672573"/>
            <a:ext cx="10477500" cy="8225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91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K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19.xml"/><Relationship Id="rId23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1.xml"/><Relationship Id="rId25" Type="http://schemas.openxmlformats.org/officeDocument/2006/relationships/slideLayout" Target="../slideLayouts/slideLayout2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708454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4" name="k3-lightblue-128.png" descr="k3-lightblue-12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66" r:id="rId21"/>
    <p:sldLayoutId id="2147483667" r:id="rId22"/>
    <p:sldLayoutId id="2147483668" r:id="rId23"/>
    <p:sldLayoutId id="2147483669" r:id="rId24"/>
    <p:sldLayoutId id="2147483670" r:id="rId25"/>
  </p:sldLayoutIdLst>
  <p:transition xmlns:p14="http://schemas.microsoft.com/office/powerpoint/2010/main" spd="med" advClick="1"/>
  <p:txStyles>
    <p:titleStyle>
      <a:lvl1pPr marL="0" marR="0" indent="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1pPr>
      <a:lvl2pPr marL="0" marR="0" indent="4572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2pPr>
      <a:lvl3pPr marL="0" marR="0" indent="9144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3pPr>
      <a:lvl4pPr marL="0" marR="0" indent="13716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4pPr>
      <a:lvl5pPr marL="0" marR="0" indent="18288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5pPr>
      <a:lvl6pPr marL="0" marR="0" indent="22860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6pPr>
      <a:lvl7pPr marL="0" marR="0" indent="27432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7pPr>
      <a:lvl8pPr marL="0" marR="0" indent="32004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8pPr>
      <a:lvl9pPr marL="0" marR="0" indent="36576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3E5366"/>
          </a:solidFill>
          <a:uFillTx/>
          <a:latin typeface="+mn-lt"/>
          <a:ea typeface="+mn-ea"/>
          <a:cs typeface="+mn-cs"/>
          <a:sym typeface="Source Sans Pro Bold"/>
        </a:defRPr>
      </a:lvl9pPr>
    </p:titleStyle>
    <p:bodyStyle>
      <a:lvl1pPr marL="4572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1pPr>
      <a:lvl2pPr marL="10668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2pPr>
      <a:lvl3pPr marL="16764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3pPr>
      <a:lvl4pPr marL="22860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4pPr>
      <a:lvl5pPr marL="28956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5pPr>
      <a:lvl6pPr marL="35052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6pPr>
      <a:lvl7pPr marL="41148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7pPr>
      <a:lvl8pPr marL="47244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8pPr>
      <a:lvl9pPr marL="5334000" marR="0" indent="-4572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600" u="none">
          <a:solidFill>
            <a:srgbClr val="3E5366"/>
          </a:solidFill>
          <a:uFillTx/>
          <a:latin typeface="Source Sans Pro Regular"/>
          <a:ea typeface="Source Sans Pro Regular"/>
          <a:cs typeface="Source Sans Pro Regular"/>
          <a:sym typeface="Source Sans Pro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Author and Dat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5" name="Presentation Titl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6" name="Presentation Subtitle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277" name="k3-lightblue-128.png" descr="k3-lightblue-1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25324" y="12172615"/>
            <a:ext cx="1625601" cy="1066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Source Sans Pro Bold"/>
        <a:ea typeface="Source Sans Pro Bold"/>
        <a:cs typeface="Source Sans Pro Bold"/>
      </a:majorFont>
      <a:minorFont>
        <a:latin typeface="Source Sans Pro Bold"/>
        <a:ea typeface="Source Sans Pro Bold"/>
        <a:cs typeface="Source Sans Pro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Source Sans Pro Regular"/>
            <a:ea typeface="Source Sans Pro Regular"/>
            <a:cs typeface="Source Sans Pro Regular"/>
            <a:sym typeface="Source Sans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Source Sans Pro Bold"/>
        <a:ea typeface="Source Sans Pro Bold"/>
        <a:cs typeface="Source Sans Pro Bold"/>
      </a:majorFont>
      <a:minorFont>
        <a:latin typeface="Source Sans Pro Bold"/>
        <a:ea typeface="Source Sans Pro Bold"/>
        <a:cs typeface="Source Sans Pro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Source Sans Pro Regular"/>
            <a:ea typeface="Source Sans Pro Regular"/>
            <a:cs typeface="Source Sans Pro Regular"/>
            <a:sym typeface="Source Sans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